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6" r:id="rId18"/>
    <p:sldId id="274" r:id="rId19"/>
    <p:sldId id="275" r:id="rId20"/>
    <p:sldId id="262" r:id="rId21"/>
    <p:sldId id="263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5" autoAdjust="0"/>
  </p:normalViewPr>
  <p:slideViewPr>
    <p:cSldViewPr>
      <p:cViewPr varScale="1">
        <p:scale>
          <a:sx n="60" d="100"/>
          <a:sy n="60" d="100"/>
        </p:scale>
        <p:origin x="-45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0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B704-FC42-4145-9CC8-C44B0A1362F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9AEAC-EEE6-4105-AF0E-97095B9E6E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6477000" cy="2079625"/>
          </a:xfrm>
        </p:spPr>
        <p:txBody>
          <a:bodyPr/>
          <a:lstStyle/>
          <a:p>
            <a:r>
              <a:rPr lang="en-US" b="1" dirty="0" err="1" smtClean="0"/>
              <a:t>Caruselul</a:t>
            </a:r>
            <a:r>
              <a:rPr lang="en-US" b="1" dirty="0" smtClean="0"/>
              <a:t> </a:t>
            </a:r>
            <a:r>
              <a:rPr lang="en-US" b="1" dirty="0" err="1" smtClean="0"/>
              <a:t>literelor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429000"/>
            <a:ext cx="6477000" cy="2971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Proiect</a:t>
            </a:r>
            <a:r>
              <a:rPr lang="en-US" dirty="0" smtClean="0"/>
              <a:t> la </a:t>
            </a:r>
            <a:r>
              <a:rPr lang="en-US" b="1" dirty="0" smtClean="0"/>
              <a:t>MPS</a:t>
            </a:r>
            <a:endParaRPr lang="ro-RO" b="1" dirty="0" smtClean="0"/>
          </a:p>
          <a:p>
            <a:endParaRPr lang="en-US" b="1" dirty="0" smtClean="0"/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Echipa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Independent Girls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         and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        the Gentlemen</a:t>
            </a:r>
            <a:endParaRPr lang="ro-RO" b="1" dirty="0" smtClean="0">
              <a:solidFill>
                <a:schemeClr val="tx1"/>
              </a:solidFill>
            </a:endParaRPr>
          </a:p>
          <a:p>
            <a:endParaRPr lang="ro-RO" b="1" dirty="0" smtClean="0">
              <a:solidFill>
                <a:schemeClr val="tx1"/>
              </a:solidFill>
            </a:endParaRPr>
          </a:p>
          <a:p>
            <a:r>
              <a:rPr lang="ro-RO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Coordonator:  </a:t>
            </a:r>
            <a:r>
              <a:rPr lang="ro-RO" b="1" dirty="0" smtClean="0">
                <a:solidFill>
                  <a:schemeClr val="tx1"/>
                </a:solidFill>
              </a:rPr>
              <a:t>Soare Mihai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43600" cy="1447800"/>
          </a:xfrm>
        </p:spPr>
        <p:txBody>
          <a:bodyPr>
            <a:noAutofit/>
          </a:bodyPr>
          <a:lstStyle/>
          <a:p>
            <a:r>
              <a:rPr lang="ro-RO" sz="2400" dirty="0" smtClean="0"/>
              <a:t>A treia oară e cu </a:t>
            </a:r>
            <a:r>
              <a:rPr lang="ro-RO" sz="2400" b="1" dirty="0" smtClean="0"/>
              <a:t>NOROC</a:t>
            </a:r>
            <a:r>
              <a:rPr lang="ro-RO" sz="2400" dirty="0" smtClean="0"/>
              <a:t> </a:t>
            </a:r>
            <a:r>
              <a:rPr lang="ro-RO" sz="1800" dirty="0" smtClean="0"/>
              <a:t>(la propriu):</a:t>
            </a:r>
            <a:r>
              <a:rPr lang="ro-RO" sz="2800" dirty="0" smtClean="0"/>
              <a:t/>
            </a:r>
            <a:br>
              <a:rPr lang="ro-RO" sz="2800" dirty="0" smtClean="0"/>
            </a:br>
            <a:r>
              <a:rPr lang="ro-RO" sz="2800" b="1" dirty="0" smtClean="0"/>
              <a:t>Independent Girls and the GentlemEn  (</a:t>
            </a:r>
            <a:r>
              <a:rPr lang="ro-RO" sz="1800" b="1" dirty="0" smtClean="0"/>
              <a:t>stadiul 2 </a:t>
            </a:r>
            <a:r>
              <a:rPr lang="ro-RO" sz="2800" b="1" dirty="0" smtClean="0"/>
              <a:t>+ Mocanu Cristian)</a:t>
            </a:r>
            <a:endParaRPr lang="en-US" sz="2800" b="1" dirty="0"/>
          </a:p>
        </p:txBody>
      </p:sp>
      <p:pic>
        <p:nvPicPr>
          <p:cNvPr id="4" name="Content Placeholder 3" descr="SAM_2063_Fotor_Realill24_Fotor_Collage+mocanu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52578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410200" cy="1143000"/>
          </a:xfrm>
        </p:spPr>
        <p:txBody>
          <a:bodyPr/>
          <a:lstStyle/>
          <a:p>
            <a:r>
              <a:rPr lang="ro-RO" dirty="0" smtClean="0"/>
              <a:t>Ce conţine </a:t>
            </a:r>
            <a:r>
              <a:rPr lang="ro-RO" dirty="0" smtClean="0"/>
              <a:t>proiectul?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486400" cy="5105400"/>
          </a:xfrm>
        </p:spPr>
        <p:txBody>
          <a:bodyPr/>
          <a:lstStyle/>
          <a:p>
            <a:pPr>
              <a:buNone/>
            </a:pPr>
            <a:endParaRPr lang="ro-RO" dirty="0" smtClean="0"/>
          </a:p>
          <a:p>
            <a:pPr>
              <a:buNone/>
            </a:pPr>
            <a:r>
              <a:rPr lang="ro-RO" dirty="0" smtClean="0"/>
              <a:t>Având în vedere că s-a lucrat</a:t>
            </a:r>
          </a:p>
          <a:p>
            <a:pPr>
              <a:buNone/>
            </a:pPr>
            <a:r>
              <a:rPr lang="ro-RO" dirty="0" smtClean="0"/>
              <a:t>atât pe GitHub, cât şi pe </a:t>
            </a:r>
          </a:p>
          <a:p>
            <a:pPr>
              <a:buNone/>
            </a:pPr>
            <a:r>
              <a:rPr lang="ro-RO" dirty="0" smtClean="0"/>
              <a:t>Google Drive, nu vom mai </a:t>
            </a:r>
          </a:p>
          <a:p>
            <a:pPr>
              <a:buNone/>
            </a:pPr>
            <a:r>
              <a:rPr lang="ro-RO" dirty="0" smtClean="0"/>
              <a:t>detalia şi în această prezentare</a:t>
            </a:r>
          </a:p>
          <a:p>
            <a:pPr>
              <a:buNone/>
            </a:pPr>
            <a:r>
              <a:rPr lang="ro-RO" dirty="0" smtClean="0"/>
              <a:t>componenţa tuturor</a:t>
            </a:r>
          </a:p>
          <a:p>
            <a:pPr>
              <a:buNone/>
            </a:pPr>
            <a:r>
              <a:rPr lang="ro-RO" dirty="0" smtClean="0"/>
              <a:t>materialelor folosite pentru </a:t>
            </a:r>
          </a:p>
          <a:p>
            <a:pPr>
              <a:buNone/>
            </a:pPr>
            <a:r>
              <a:rPr lang="ro-RO" dirty="0" smtClean="0"/>
              <a:t>realizarea proiectului.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4114800" cy="1143000"/>
          </a:xfrm>
        </p:spPr>
        <p:txBody>
          <a:bodyPr/>
          <a:lstStyle/>
          <a:p>
            <a:r>
              <a:rPr lang="ro-RO" dirty="0" smtClean="0"/>
              <a:t>Ce </a:t>
            </a:r>
            <a:r>
              <a:rPr lang="ro-RO" dirty="0" smtClean="0"/>
              <a:t>conţine?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 smtClean="0"/>
              <a:t>Cert este că în afară de</a:t>
            </a:r>
          </a:p>
          <a:p>
            <a:r>
              <a:rPr lang="ro-RO" dirty="0" smtClean="0"/>
              <a:t>arhiva cu aplicaţia propriu-zisă, </a:t>
            </a:r>
          </a:p>
          <a:p>
            <a:r>
              <a:rPr lang="ro-RO" dirty="0" smtClean="0"/>
              <a:t>repository-ul de pe GitHub,</a:t>
            </a:r>
          </a:p>
          <a:p>
            <a:r>
              <a:rPr lang="ro-RO" dirty="0" smtClean="0"/>
              <a:t>pagina de Wiki,</a:t>
            </a:r>
          </a:p>
          <a:p>
            <a:r>
              <a:rPr lang="ro-RO" dirty="0" smtClean="0"/>
              <a:t>SDD,</a:t>
            </a:r>
          </a:p>
          <a:p>
            <a:r>
              <a:rPr lang="ro-RO" dirty="0" smtClean="0"/>
              <a:t>diagrama Gantt,</a:t>
            </a:r>
          </a:p>
          <a:p>
            <a:r>
              <a:rPr lang="ro-RO" dirty="0" smtClean="0"/>
              <a:t>minute,</a:t>
            </a:r>
          </a:p>
          <a:p>
            <a:pPr>
              <a:buNone/>
            </a:pPr>
            <a:r>
              <a:rPr lang="ro-RO" dirty="0" smtClean="0"/>
              <a:t> 	am mai putea adăuga </a:t>
            </a:r>
            <a:r>
              <a:rPr lang="ro-RO" dirty="0" smtClean="0"/>
              <a:t>şi: </a:t>
            </a:r>
            <a:endParaRPr lang="ro-RO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5334000" cy="1143000"/>
          </a:xfrm>
        </p:spPr>
        <p:txBody>
          <a:bodyPr>
            <a:normAutofit fontScale="90000"/>
          </a:bodyPr>
          <a:lstStyle/>
          <a:p>
            <a:r>
              <a:rPr lang="ro-RO" sz="3100" b="1" dirty="0" smtClean="0"/>
              <a:t>Discuţii şi întâlniri pentru a coda, soldate cu reuşite, şi de ce nu, amintiri frumoase...</a:t>
            </a:r>
            <a:r>
              <a:rPr lang="ro-RO" dirty="0" smtClean="0"/>
              <a:t/>
            </a:r>
            <a:br>
              <a:rPr lang="ro-RO" dirty="0" smtClean="0"/>
            </a:br>
            <a:endParaRPr lang="en-US" dirty="0"/>
          </a:p>
        </p:txBody>
      </p:sp>
      <p:pic>
        <p:nvPicPr>
          <p:cNvPr id="6" name="Content Placeholder 5" descr="ap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1" y="2354263"/>
            <a:ext cx="5334000" cy="40005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6019800" cy="990600"/>
          </a:xfrm>
        </p:spPr>
        <p:txBody>
          <a:bodyPr>
            <a:normAutofit/>
          </a:bodyPr>
          <a:lstStyle/>
          <a:p>
            <a:r>
              <a:rPr lang="ro-RO" sz="2800" b="1" dirty="0" smtClean="0"/>
              <a:t>What society thinks we </a:t>
            </a:r>
            <a:r>
              <a:rPr lang="ro-RO" sz="2800" b="1" dirty="0" smtClean="0"/>
              <a:t>do:</a:t>
            </a:r>
            <a:endParaRPr lang="en-US" sz="2800" b="1" dirty="0"/>
          </a:p>
        </p:txBody>
      </p:sp>
      <p:pic>
        <p:nvPicPr>
          <p:cNvPr id="4" name="Content Placeholder 3" descr="downlo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5563518" cy="304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5791200" cy="914400"/>
          </a:xfrm>
        </p:spPr>
        <p:txBody>
          <a:bodyPr>
            <a:normAutofit/>
          </a:bodyPr>
          <a:lstStyle/>
          <a:p>
            <a:r>
              <a:rPr lang="ro-RO" sz="2800" b="1" dirty="0" smtClean="0"/>
              <a:t>What our parents think we </a:t>
            </a:r>
            <a:r>
              <a:rPr lang="ro-RO" sz="2800" b="1" dirty="0" smtClean="0"/>
              <a:t>do:</a:t>
            </a:r>
            <a:endParaRPr lang="en-US" sz="2800" b="1" dirty="0"/>
          </a:p>
        </p:txBody>
      </p:sp>
      <p:pic>
        <p:nvPicPr>
          <p:cNvPr id="4" name="Content Placeholder 3" descr="ygheayll4hsd2wtnpx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1925" y="2590800"/>
            <a:ext cx="5144139" cy="28956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6019800" cy="1096962"/>
          </a:xfrm>
        </p:spPr>
        <p:txBody>
          <a:bodyPr>
            <a:normAutofit/>
          </a:bodyPr>
          <a:lstStyle/>
          <a:p>
            <a:r>
              <a:rPr lang="ro-RO" sz="2800" b="1" dirty="0" smtClean="0"/>
              <a:t>What we would like to </a:t>
            </a:r>
            <a:r>
              <a:rPr lang="ro-RO" sz="2800" b="1" dirty="0" smtClean="0"/>
              <a:t>do:</a:t>
            </a:r>
            <a:endParaRPr lang="en-US" sz="2800" b="1" dirty="0"/>
          </a:p>
        </p:txBody>
      </p:sp>
      <p:pic>
        <p:nvPicPr>
          <p:cNvPr id="4" name="Content Placeholder 3" descr="Online-Website-Builders-To-Create-Free-Websites-WEBNO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286000"/>
            <a:ext cx="5250179" cy="29718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5791200" cy="1020762"/>
          </a:xfrm>
        </p:spPr>
        <p:txBody>
          <a:bodyPr>
            <a:normAutofit/>
          </a:bodyPr>
          <a:lstStyle/>
          <a:p>
            <a:r>
              <a:rPr lang="ro-RO" sz="2800" b="1" dirty="0" smtClean="0"/>
              <a:t>What we end up </a:t>
            </a:r>
            <a:r>
              <a:rPr lang="ro-RO" sz="2800" b="1" dirty="0" smtClean="0"/>
              <a:t>doing:</a:t>
            </a:r>
            <a:endParaRPr lang="en-US" sz="2800" b="1" dirty="0"/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057400"/>
            <a:ext cx="5551714" cy="38862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5181600" cy="914400"/>
          </a:xfrm>
        </p:spPr>
        <p:txBody>
          <a:bodyPr>
            <a:noAutofit/>
          </a:bodyPr>
          <a:lstStyle/>
          <a:p>
            <a:r>
              <a:rPr lang="ro-RO" sz="2800" b="1" dirty="0" smtClean="0"/>
              <a:t>(just kidding)... </a:t>
            </a:r>
            <a:br>
              <a:rPr lang="ro-RO" sz="2800" b="1" dirty="0" smtClean="0"/>
            </a:br>
            <a:r>
              <a:rPr lang="ro-RO" sz="2800" b="1" dirty="0" smtClean="0"/>
              <a:t>This is what we actually do </a:t>
            </a:r>
            <a:r>
              <a:rPr lang="ro-RO" sz="2800" dirty="0" smtClean="0"/>
              <a:t/>
            </a:r>
            <a:br>
              <a:rPr lang="ro-RO" sz="2800" dirty="0" smtClean="0"/>
            </a:br>
            <a:endParaRPr lang="en-US" sz="2800" dirty="0"/>
          </a:p>
        </p:txBody>
      </p:sp>
      <p:pic>
        <p:nvPicPr>
          <p:cNvPr id="4" name="Content Placeholder 3" descr="praj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5562600" cy="417195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5486400" cy="990600"/>
          </a:xfrm>
        </p:spPr>
        <p:txBody>
          <a:bodyPr/>
          <a:lstStyle/>
          <a:p>
            <a:r>
              <a:rPr lang="ro-RO" dirty="0" smtClean="0"/>
              <a:t>Să </a:t>
            </a:r>
            <a:r>
              <a:rPr lang="ro-RO" dirty="0" smtClean="0"/>
              <a:t>începem!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5791200" cy="3992563"/>
          </a:xfrm>
        </p:spPr>
        <p:txBody>
          <a:bodyPr>
            <a:normAutofit fontScale="92500"/>
          </a:bodyPr>
          <a:lstStyle/>
          <a:p>
            <a:r>
              <a:rPr lang="ro-RO" dirty="0" smtClean="0"/>
              <a:t>Acum, revenind la aplicaţia noastră, vom rezuma din funcţionalităţi (pentru a nu repeta enunţul temei sau informaţiile scrise în documentele realizate anterior</a:t>
            </a:r>
            <a:r>
              <a:rPr lang="ro-RO" dirty="0" smtClean="0"/>
              <a:t>), </a:t>
            </a:r>
            <a:r>
              <a:rPr lang="ro-RO" dirty="0" smtClean="0"/>
              <a:t>punând accentul pe prezentarea interfeţei cu utilizatorul.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4495800" cy="1143000"/>
          </a:xfrm>
        </p:spPr>
        <p:txBody>
          <a:bodyPr/>
          <a:lstStyle/>
          <a:p>
            <a:r>
              <a:rPr lang="en-US" b="1" dirty="0" smtClean="0"/>
              <a:t>Hello…</a:t>
            </a:r>
            <a:endParaRPr lang="en-US" b="1" dirty="0"/>
          </a:p>
        </p:txBody>
      </p:sp>
      <p:pic>
        <p:nvPicPr>
          <p:cNvPr id="4" name="Content Placeholder 3" descr="12272833_1665556920379127_1344599638_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371600"/>
            <a:ext cx="339447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715000" cy="1143000"/>
          </a:xfrm>
        </p:spPr>
        <p:txBody>
          <a:bodyPr/>
          <a:lstStyle/>
          <a:p>
            <a:r>
              <a:rPr lang="ro-RO" dirty="0" smtClean="0"/>
              <a:t>De la ce am </a:t>
            </a:r>
            <a:r>
              <a:rPr lang="ro-RO" dirty="0" smtClean="0"/>
              <a:t>pornit:</a:t>
            </a:r>
            <a:endParaRPr lang="en-US" dirty="0"/>
          </a:p>
        </p:txBody>
      </p:sp>
      <p:pic>
        <p:nvPicPr>
          <p:cNvPr id="4" name="Content Placeholder 3" descr="12233501_1665556927045793_1899533172_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524000"/>
            <a:ext cx="339447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4800600" cy="1112838"/>
          </a:xfrm>
        </p:spPr>
        <p:txBody>
          <a:bodyPr/>
          <a:lstStyle/>
          <a:p>
            <a:r>
              <a:rPr lang="ro-RO" dirty="0" smtClean="0"/>
              <a:t>La ce am </a:t>
            </a:r>
            <a:r>
              <a:rPr lang="ro-RO" dirty="0" smtClean="0"/>
              <a:t>ajuns:</a:t>
            </a:r>
            <a:endParaRPr lang="en-US" dirty="0"/>
          </a:p>
        </p:txBody>
      </p:sp>
      <p:pic>
        <p:nvPicPr>
          <p:cNvPr id="4" name="Content Placeholder 3" descr="cov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44000" cy="44386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5867400" cy="1143000"/>
          </a:xfrm>
        </p:spPr>
        <p:txBody>
          <a:bodyPr/>
          <a:lstStyle/>
          <a:p>
            <a:r>
              <a:rPr lang="ro-RO" dirty="0" smtClean="0"/>
              <a:t>La ce am </a:t>
            </a:r>
            <a:r>
              <a:rPr lang="ro-RO" dirty="0" smtClean="0"/>
              <a:t>ajuns: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5562600" cy="5257800"/>
          </a:xfrm>
        </p:spPr>
        <p:txBody>
          <a:bodyPr>
            <a:normAutofit lnSpcReduction="10000"/>
          </a:bodyPr>
          <a:lstStyle/>
          <a:p>
            <a:r>
              <a:rPr lang="ro-RO" dirty="0" smtClean="0"/>
              <a:t>Proiectul  este simplist în ceea ce priveşte funcţionalitatea. </a:t>
            </a:r>
          </a:p>
          <a:p>
            <a:r>
              <a:rPr lang="ro-RO" dirty="0" smtClean="0"/>
              <a:t>El respectă cerinţele din enunţ şi a fost gândit în aşa fel încât să ofere utilizatorilor funcţiile de </a:t>
            </a:r>
            <a:r>
              <a:rPr lang="ro-RO" dirty="0" smtClean="0"/>
              <a:t>bază, </a:t>
            </a:r>
            <a:r>
              <a:rPr lang="ro-RO" dirty="0" smtClean="0"/>
              <a:t>prin intermediul unei interfeţe </a:t>
            </a:r>
          </a:p>
          <a:p>
            <a:pPr lvl="2"/>
            <a:r>
              <a:rPr lang="ro-RO" dirty="0" smtClean="0"/>
              <a:t>prietenoase,</a:t>
            </a:r>
          </a:p>
          <a:p>
            <a:pPr lvl="2"/>
            <a:r>
              <a:rPr lang="ro-RO" dirty="0" smtClean="0"/>
              <a:t> şi de ce nu, </a:t>
            </a:r>
            <a:r>
              <a:rPr lang="ro-RO" dirty="0" smtClean="0"/>
              <a:t>copilăroase </a:t>
            </a:r>
            <a:r>
              <a:rPr lang="ro-RO" dirty="0" smtClean="0"/>
              <a:t>(pentru a aminti celor care o utilizează ca pot oricând  să revină la perioade de mult </a:t>
            </a:r>
            <a:r>
              <a:rPr lang="ro-RO" dirty="0" smtClean="0"/>
              <a:t>uitate).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6096000" cy="1173162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Regulile sunt foarte simple.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5715000" cy="5029200"/>
          </a:xfrm>
        </p:spPr>
        <p:txBody>
          <a:bodyPr/>
          <a:lstStyle/>
          <a:p>
            <a:r>
              <a:rPr lang="ro-RO" dirty="0" smtClean="0"/>
              <a:t>Se dau 9 zaruri, fiecare cu câte 6 feţe, pe care se află diverse litere, alegându-se 9 din ele, conform cerinţei .</a:t>
            </a:r>
          </a:p>
        </p:txBody>
      </p:sp>
      <p:pic>
        <p:nvPicPr>
          <p:cNvPr id="5" name="Picture 4" descr="interf_sta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352800"/>
            <a:ext cx="6374729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4419600" cy="1828800"/>
          </a:xfrm>
        </p:spPr>
        <p:txBody>
          <a:bodyPr>
            <a:normAutofit fontScale="90000"/>
          </a:bodyPr>
          <a:lstStyle/>
          <a:p>
            <a:pPr algn="l"/>
            <a:r>
              <a:rPr lang="ro-RO" sz="2800" dirty="0" smtClean="0"/>
              <a:t>După ce utilizatorul apasă pe cubul din pagina de start,  va apărea şi timer-ul, care porneşte numărătoarea inversă. </a:t>
            </a:r>
            <a:endParaRPr lang="en-US" sz="2800" dirty="0"/>
          </a:p>
        </p:txBody>
      </p:sp>
      <p:pic>
        <p:nvPicPr>
          <p:cNvPr id="4" name="Content Placeholder 3" descr="start jo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2666999"/>
            <a:ext cx="7848600" cy="3918271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5181600" cy="4525963"/>
          </a:xfrm>
        </p:spPr>
        <p:txBody>
          <a:bodyPr/>
          <a:lstStyle/>
          <a:p>
            <a:r>
              <a:rPr lang="ro-RO" dirty="0" smtClean="0"/>
              <a:t>Apoi, </a:t>
            </a:r>
            <a:r>
              <a:rPr lang="ro-RO" dirty="0" smtClean="0"/>
              <a:t>utilizatorul va trebui să găsească, ţinând cont de regulile jocului, cât mai multe cuvinte valide a căror lungime să ofere un scor cât mai mare.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2087562"/>
          </a:xfrm>
        </p:spPr>
        <p:txBody>
          <a:bodyPr>
            <a:normAutofit/>
          </a:bodyPr>
          <a:lstStyle/>
          <a:p>
            <a:r>
              <a:rPr lang="ro-RO" sz="2800" dirty="0" smtClean="0"/>
              <a:t>Daca introducem mai multe cuvinte, însă nu toate sunt valide, se primeşte punctaj doar pentru cele valide</a:t>
            </a:r>
            <a:endParaRPr lang="en-US" sz="2800" dirty="0"/>
          </a:p>
        </p:txBody>
      </p:sp>
      <p:pic>
        <p:nvPicPr>
          <p:cNvPr id="4" name="Content Placeholder 3" descr="jocul_cu_invalid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133600"/>
            <a:ext cx="11353800" cy="5036871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5410200" cy="1447800"/>
          </a:xfrm>
        </p:spPr>
        <p:txBody>
          <a:bodyPr>
            <a:normAutofit fontScale="90000"/>
          </a:bodyPr>
          <a:lstStyle/>
          <a:p>
            <a:r>
              <a:rPr lang="ro-RO" sz="2800" dirty="0" smtClean="0"/>
              <a:t>Al doilea cuvânt introdus nu este valid,</a:t>
            </a:r>
            <a:br>
              <a:rPr lang="ro-RO" sz="2800" dirty="0" smtClean="0"/>
            </a:br>
            <a:r>
              <a:rPr lang="ro-RO" sz="2800" dirty="0" smtClean="0"/>
              <a:t>aşa că se va puncta doar primul, oferindu-se </a:t>
            </a:r>
            <a:r>
              <a:rPr lang="ro-RO" sz="2800" dirty="0" smtClean="0"/>
              <a:t>atâtea </a:t>
            </a:r>
            <a:r>
              <a:rPr lang="ro-RO" sz="2800" dirty="0" smtClean="0"/>
              <a:t>puncte câte litere sunt în cuvântul valid.</a:t>
            </a:r>
            <a:endParaRPr lang="en-US" sz="2800" dirty="0"/>
          </a:p>
        </p:txBody>
      </p:sp>
      <p:pic>
        <p:nvPicPr>
          <p:cNvPr id="4" name="Content Placeholder 3" descr="1.2validare1cvdindou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57400"/>
            <a:ext cx="9185945" cy="4572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638800" cy="2057400"/>
          </a:xfrm>
        </p:spPr>
        <p:txBody>
          <a:bodyPr>
            <a:noAutofit/>
          </a:bodyPr>
          <a:lstStyle/>
          <a:p>
            <a:r>
              <a:rPr lang="ro-RO" sz="2800" dirty="0" smtClean="0"/>
              <a:t>Pentru reînceprea </a:t>
            </a:r>
            <a:r>
              <a:rPr lang="ro-RO" sz="2800" dirty="0" smtClean="0"/>
              <a:t>jocului, </a:t>
            </a:r>
            <a:r>
              <a:rPr lang="ro-RO" sz="2800" dirty="0" smtClean="0"/>
              <a:t>se va apăsa pe cubul din partea de sus a paginii, ca şi la începerea jocului, timer-ul resetându-se.</a:t>
            </a:r>
            <a:endParaRPr lang="en-US" sz="2800" dirty="0"/>
          </a:p>
        </p:txBody>
      </p:sp>
      <p:pic>
        <p:nvPicPr>
          <p:cNvPr id="4" name="Content Placeholder 3" descr="1.3reinceperejoc_v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743200"/>
            <a:ext cx="7333488" cy="371705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5181600" cy="1325562"/>
          </a:xfrm>
        </p:spPr>
        <p:txBody>
          <a:bodyPr>
            <a:normAutofit fontScale="90000"/>
          </a:bodyPr>
          <a:lstStyle/>
          <a:p>
            <a:r>
              <a:rPr lang="ro-RO" sz="2800" dirty="0" smtClean="0"/>
              <a:t>Se continuă apoi cu validarea.</a:t>
            </a:r>
            <a:br>
              <a:rPr lang="ro-RO" sz="2800" dirty="0" smtClean="0"/>
            </a:br>
            <a:r>
              <a:rPr lang="ro-RO" sz="2800" dirty="0" smtClean="0"/>
              <a:t>Pentru exemplul </a:t>
            </a:r>
            <a:r>
              <a:rPr lang="ro-RO" sz="2800" dirty="0" smtClean="0"/>
              <a:t>anterior, cuvântul </a:t>
            </a:r>
            <a:r>
              <a:rPr lang="ro-RO" sz="2800" dirty="0" smtClean="0"/>
              <a:t>introdus nu era unul valid întrucât literele din componenţa acestuia nu se regăseau printre literele generate random conform cerinţei.</a:t>
            </a:r>
            <a:endParaRPr lang="en-US" sz="2800" dirty="0"/>
          </a:p>
        </p:txBody>
      </p:sp>
      <p:pic>
        <p:nvPicPr>
          <p:cNvPr id="4" name="Content Placeholder 3" descr="1.4reinceperejoc_v2_valida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590800"/>
            <a:ext cx="8332366" cy="392903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6019800" cy="1020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Is it me you’re looking for ?</a:t>
            </a:r>
            <a:endParaRPr lang="en-US" b="1" dirty="0"/>
          </a:p>
        </p:txBody>
      </p:sp>
      <p:pic>
        <p:nvPicPr>
          <p:cNvPr id="4" name="Content Placeholder 3" descr="12233467_1665556917045794_1853074822_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524000"/>
            <a:ext cx="339447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410200" cy="1173162"/>
          </a:xfrm>
        </p:spPr>
        <p:txBody>
          <a:bodyPr>
            <a:normAutofit/>
          </a:bodyPr>
          <a:lstStyle/>
          <a:p>
            <a:r>
              <a:rPr lang="ro-RO" sz="2800" dirty="0" smtClean="0"/>
              <a:t>La fel, daca introducem mai multe </a:t>
            </a:r>
            <a:r>
              <a:rPr lang="ro-RO" sz="2800" dirty="0" smtClean="0"/>
              <a:t>cuvinte...</a:t>
            </a:r>
            <a:endParaRPr lang="en-US" sz="2800" dirty="0"/>
          </a:p>
        </p:txBody>
      </p:sp>
      <p:pic>
        <p:nvPicPr>
          <p:cNvPr id="4" name="Content Placeholder 3" descr="2din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608" y="2209800"/>
            <a:ext cx="8934392" cy="44196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5105400" cy="1173162"/>
          </a:xfrm>
        </p:spPr>
        <p:txBody>
          <a:bodyPr>
            <a:normAutofit/>
          </a:bodyPr>
          <a:lstStyle/>
          <a:p>
            <a:r>
              <a:rPr lang="ro-RO" sz="2800" dirty="0" smtClean="0"/>
              <a:t>... aplicaţia </a:t>
            </a:r>
            <a:r>
              <a:rPr lang="ro-RO" sz="2800" dirty="0" smtClean="0"/>
              <a:t>le va valida doar pe cele corecte.</a:t>
            </a:r>
            <a:endParaRPr lang="en-US" sz="2800" dirty="0"/>
          </a:p>
        </p:txBody>
      </p:sp>
      <p:pic>
        <p:nvPicPr>
          <p:cNvPr id="4" name="Content Placeholder 3" descr="2din4-valida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57896" cy="4572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4876800" cy="1219200"/>
          </a:xfrm>
        </p:spPr>
        <p:txBody>
          <a:bodyPr/>
          <a:lstStyle/>
          <a:p>
            <a:r>
              <a:rPr lang="ro-RO" dirty="0" smtClean="0"/>
              <a:t>....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5486400" cy="44497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o-RO" dirty="0" smtClean="0"/>
              <a:t>	Etapa de validare a cuvintelor începe </a:t>
            </a:r>
            <a:r>
              <a:rPr lang="ro-RO" dirty="0" smtClean="0"/>
              <a:t>fie </a:t>
            </a:r>
            <a:r>
              <a:rPr lang="ro-RO" dirty="0" smtClean="0"/>
              <a:t>cand timpul </a:t>
            </a:r>
            <a:r>
              <a:rPr lang="ro-RO" dirty="0" smtClean="0"/>
              <a:t>a expirat, </a:t>
            </a:r>
            <a:r>
              <a:rPr lang="ro-RO" dirty="0" smtClean="0"/>
              <a:t>fie atunci când utilizatorul apasă butonul de validare.</a:t>
            </a:r>
          </a:p>
          <a:p>
            <a:pPr>
              <a:buNone/>
            </a:pPr>
            <a:endParaRPr lang="ro-RO" dirty="0" smtClean="0"/>
          </a:p>
          <a:p>
            <a:pPr>
              <a:buNone/>
            </a:pPr>
            <a:r>
              <a:rPr lang="ro-RO" dirty="0" smtClean="0"/>
              <a:t>	Alte detalii de implementare sunt  descrise în documentele </a:t>
            </a:r>
            <a:r>
              <a:rPr lang="ro-RO" dirty="0" smtClean="0"/>
              <a:t>realizate </a:t>
            </a:r>
            <a:r>
              <a:rPr lang="ro-RO" dirty="0" smtClean="0"/>
              <a:t>la etapele anterioare ale proiectului.</a:t>
            </a:r>
          </a:p>
          <a:p>
            <a:pPr>
              <a:buNone/>
            </a:pPr>
            <a:endParaRPr lang="ro-RO" dirty="0" smtClean="0"/>
          </a:p>
          <a:p>
            <a:pPr>
              <a:buNone/>
            </a:pPr>
            <a:endParaRPr lang="ro-RO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4343400" cy="1143000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H</a:t>
            </a:r>
            <a:r>
              <a:rPr lang="en-US" dirty="0" smtClean="0"/>
              <a:t>o</a:t>
            </a:r>
            <a:r>
              <a:rPr lang="ro-RO" dirty="0" smtClean="0"/>
              <a:t>uston, we</a:t>
            </a:r>
            <a:r>
              <a:rPr lang="en-US" dirty="0" smtClean="0"/>
              <a:t>’</a:t>
            </a:r>
            <a:r>
              <a:rPr lang="ro-RO" dirty="0" smtClean="0"/>
              <a:t>ve got a </a:t>
            </a:r>
            <a:r>
              <a:rPr lang="ro-RO" dirty="0" smtClean="0"/>
              <a:t>problem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6172200" cy="5486400"/>
          </a:xfrm>
        </p:spPr>
        <p:txBody>
          <a:bodyPr>
            <a:normAutofit fontScale="92500" lnSpcReduction="10000"/>
          </a:bodyPr>
          <a:lstStyle/>
          <a:p>
            <a:r>
              <a:rPr lang="ro-RO" dirty="0" smtClean="0"/>
              <a:t>În ceea ce priveste testarea produsului final, am întâmpinat câteva dificultăţi, şi respectiv am soluţionat bug-urile apărute, utilizând alte idei de implementare .</a:t>
            </a:r>
          </a:p>
          <a:p>
            <a:r>
              <a:rPr lang="ro-RO" dirty="0" smtClean="0"/>
              <a:t>Un exemplu ar fi bug-ul de la timer.</a:t>
            </a:r>
          </a:p>
          <a:p>
            <a:r>
              <a:rPr lang="ro-RO" dirty="0" smtClean="0"/>
              <a:t>La repornirea </a:t>
            </a:r>
            <a:r>
              <a:rPr lang="ro-RO" dirty="0" smtClean="0"/>
              <a:t>jocului, timer-ul </a:t>
            </a:r>
            <a:r>
              <a:rPr lang="ro-RO" dirty="0" smtClean="0"/>
              <a:t>avea un comportament straniu.  Secundele păreau că trec mai repede.</a:t>
            </a:r>
            <a:endParaRPr lang="en-US" dirty="0" smtClean="0"/>
          </a:p>
          <a:p>
            <a:r>
              <a:rPr lang="en-US" dirty="0" smtClean="0"/>
              <a:t>Mai </a:t>
            </a:r>
            <a:r>
              <a:rPr lang="en-US" dirty="0" err="1" smtClean="0"/>
              <a:t>multe</a:t>
            </a:r>
            <a:r>
              <a:rPr lang="en-US" dirty="0" smtClean="0"/>
              <a:t> </a:t>
            </a:r>
            <a:r>
              <a:rPr lang="en-US" dirty="0" err="1" smtClean="0"/>
              <a:t>detalii</a:t>
            </a:r>
            <a:r>
              <a:rPr lang="ro-RO" dirty="0" smtClean="0"/>
              <a:t> legate de</a:t>
            </a:r>
            <a:r>
              <a:rPr lang="en-US" dirty="0" smtClean="0"/>
              <a:t> </a:t>
            </a:r>
            <a:r>
              <a:rPr lang="en-US" dirty="0" err="1" smtClean="0"/>
              <a:t>fa</a:t>
            </a:r>
            <a:r>
              <a:rPr lang="ro-RO" dirty="0" smtClean="0"/>
              <a:t>z</a:t>
            </a:r>
            <a:r>
              <a:rPr lang="en-US" dirty="0" smtClean="0"/>
              <a:t>a de </a:t>
            </a:r>
            <a:r>
              <a:rPr lang="en-US" dirty="0" err="1" smtClean="0"/>
              <a:t>testare</a:t>
            </a:r>
            <a:r>
              <a:rPr lang="en-US" dirty="0" smtClean="0"/>
              <a:t> </a:t>
            </a:r>
            <a:r>
              <a:rPr lang="ro-RO" dirty="0" smtClean="0"/>
              <a:t>se află în SDD.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Vă mulţumim pentru </a:t>
            </a:r>
            <a:r>
              <a:rPr lang="ro-RO" dirty="0" smtClean="0"/>
              <a:t>atenţie! </a:t>
            </a:r>
            <a:r>
              <a:rPr lang="ro-RO" dirty="0" smtClean="0"/>
              <a:t/>
            </a:r>
            <a:br>
              <a:rPr lang="ro-RO" dirty="0" smtClean="0"/>
            </a:br>
            <a:r>
              <a:rPr lang="ro-RO" sz="3100" dirty="0" smtClean="0"/>
              <a:t>Întrebări</a:t>
            </a:r>
            <a:r>
              <a:rPr lang="ro-RO" sz="3100" dirty="0" smtClean="0"/>
              <a:t>?</a:t>
            </a:r>
            <a:endParaRPr lang="en-US" sz="3100" dirty="0"/>
          </a:p>
        </p:txBody>
      </p:sp>
      <p:pic>
        <p:nvPicPr>
          <p:cNvPr id="6" name="Content Placeholder 5" descr="12248658_1665556913712461_1901271408_n_Foto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828800"/>
            <a:ext cx="4555236" cy="476018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5410200" cy="434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4000" dirty="0" smtClean="0"/>
              <a:t>	Râdem, </a:t>
            </a:r>
          </a:p>
          <a:p>
            <a:pPr>
              <a:buNone/>
            </a:pPr>
            <a:r>
              <a:rPr lang="ro-RO" sz="4000" dirty="0" smtClean="0"/>
              <a:t>		glumim, </a:t>
            </a:r>
          </a:p>
          <a:p>
            <a:pPr>
              <a:buNone/>
            </a:pPr>
            <a:r>
              <a:rPr lang="ro-RO" sz="4000" dirty="0" smtClean="0"/>
              <a:t>			dar </a:t>
            </a:r>
          </a:p>
          <a:p>
            <a:pPr>
              <a:buNone/>
            </a:pPr>
            <a:r>
              <a:rPr lang="ro-RO" sz="4000" dirty="0" smtClean="0"/>
              <a:t>			   treaba-i 				</a:t>
            </a:r>
            <a:r>
              <a:rPr lang="ro-RO" sz="4000" dirty="0" smtClean="0"/>
              <a:t>treabă!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ro-RO" dirty="0" smtClean="0"/>
          </a:p>
          <a:p>
            <a:pPr>
              <a:buNone/>
            </a:pPr>
            <a:endParaRPr lang="ro-RO" dirty="0" smtClean="0"/>
          </a:p>
          <a:p>
            <a:pPr>
              <a:buNone/>
            </a:pPr>
            <a:r>
              <a:rPr lang="en-US" dirty="0" smtClean="0"/>
              <a:t> "Logic will get you from A to B. </a:t>
            </a:r>
            <a:endParaRPr lang="ro-RO" dirty="0" smtClean="0"/>
          </a:p>
          <a:p>
            <a:pPr>
              <a:buNone/>
            </a:pPr>
            <a:r>
              <a:rPr lang="ro-RO" dirty="0" smtClean="0"/>
              <a:t>		</a:t>
            </a:r>
            <a:r>
              <a:rPr lang="en-US" dirty="0" smtClean="0"/>
              <a:t>Imagination will take you</a:t>
            </a:r>
            <a:endParaRPr lang="ro-RO" dirty="0" smtClean="0"/>
          </a:p>
          <a:p>
            <a:pPr>
              <a:buNone/>
            </a:pPr>
            <a:r>
              <a:rPr lang="ro-RO" dirty="0" smtClean="0"/>
              <a:t>				</a:t>
            </a:r>
            <a:r>
              <a:rPr lang="en-US" dirty="0" smtClean="0"/>
              <a:t> everywhere."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3429000" cy="5029200"/>
          </a:xfrm>
        </p:spPr>
        <p:txBody>
          <a:bodyPr>
            <a:normAutofit/>
          </a:bodyPr>
          <a:lstStyle/>
          <a:p>
            <a:r>
              <a:rPr lang="ro-RO" sz="3200" dirty="0" smtClean="0"/>
              <a:t>Să </a:t>
            </a:r>
            <a:r>
              <a:rPr lang="ro-RO" sz="3200" dirty="0" smtClean="0"/>
              <a:t>începem </a:t>
            </a:r>
            <a:r>
              <a:rPr lang="ro-RO" sz="3200" dirty="0" smtClean="0"/>
              <a:t>cu </a:t>
            </a:r>
            <a:br>
              <a:rPr lang="ro-RO" sz="3200" dirty="0" smtClean="0"/>
            </a:br>
            <a:r>
              <a:rPr lang="ro-RO" sz="3200" dirty="0" smtClean="0"/>
              <a:t>începutul.</a:t>
            </a:r>
            <a:br>
              <a:rPr lang="ro-RO" sz="3200" dirty="0" smtClean="0"/>
            </a:br>
            <a:r>
              <a:rPr lang="ro-RO" sz="3200" dirty="0" smtClean="0"/>
              <a:t/>
            </a:r>
            <a:br>
              <a:rPr lang="ro-RO" sz="3200" dirty="0" smtClean="0"/>
            </a:br>
            <a:r>
              <a:rPr lang="ro-RO" sz="3200" dirty="0" smtClean="0"/>
              <a:t>Încă din preistorie oamenii au simţit nevoia să se joace, să comunice... </a:t>
            </a:r>
            <a:endParaRPr lang="en-US" sz="3200" dirty="0"/>
          </a:p>
        </p:txBody>
      </p:sp>
      <p:pic>
        <p:nvPicPr>
          <p:cNvPr id="6" name="Content Placeholder 5" descr="12233385_1665556923712460_1112159349_n_Foto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62400" y="838200"/>
            <a:ext cx="4953000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5410200" cy="6477000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ro-RO" dirty="0" smtClean="0"/>
              <a:t>	Cum oamenii sunt fiinţe</a:t>
            </a:r>
          </a:p>
          <a:p>
            <a:pPr algn="just">
              <a:buNone/>
            </a:pPr>
            <a:r>
              <a:rPr lang="ro-RO" dirty="0" smtClean="0"/>
              <a:t>curioase, au tot încercat să</a:t>
            </a:r>
          </a:p>
          <a:p>
            <a:pPr algn="just">
              <a:buNone/>
            </a:pPr>
            <a:r>
              <a:rPr lang="ro-RO" dirty="0" smtClean="0"/>
              <a:t>descopere fel şi fel de metode</a:t>
            </a:r>
          </a:p>
          <a:p>
            <a:pPr algn="just">
              <a:buNone/>
            </a:pPr>
            <a:r>
              <a:rPr lang="ro-RO" dirty="0" smtClean="0"/>
              <a:t>de a petrece timpul. </a:t>
            </a:r>
          </a:p>
          <a:p>
            <a:pPr algn="just">
              <a:buNone/>
            </a:pPr>
            <a:endParaRPr lang="ro-RO" dirty="0" smtClean="0"/>
          </a:p>
          <a:p>
            <a:pPr algn="just">
              <a:buNone/>
            </a:pPr>
            <a:r>
              <a:rPr lang="ro-RO" dirty="0" smtClean="0"/>
              <a:t>	La Politehnică, de exemplu, </a:t>
            </a:r>
          </a:p>
          <a:p>
            <a:pPr algn="just">
              <a:buNone/>
            </a:pPr>
            <a:r>
              <a:rPr lang="ro-RO" dirty="0" smtClean="0"/>
              <a:t>studenţii primesc diverse</a:t>
            </a:r>
          </a:p>
          <a:p>
            <a:pPr algn="just">
              <a:buNone/>
            </a:pPr>
            <a:r>
              <a:rPr lang="ro-RO" dirty="0" smtClean="0"/>
              <a:t>teme, proiecte, pe care sunt</a:t>
            </a:r>
          </a:p>
          <a:p>
            <a:pPr algn="just">
              <a:buNone/>
            </a:pPr>
            <a:r>
              <a:rPr lang="ro-RO" dirty="0" smtClean="0"/>
              <a:t>nerăbdători sa le </a:t>
            </a:r>
            <a:r>
              <a:rPr lang="ro-RO" dirty="0" smtClean="0"/>
              <a:t>înce</a:t>
            </a:r>
            <a:r>
              <a:rPr lang="en-US" dirty="0" smtClean="0"/>
              <a:t>a</a:t>
            </a:r>
            <a:r>
              <a:rPr lang="ro-RO" dirty="0" smtClean="0"/>
              <a:t>pă(în </a:t>
            </a:r>
            <a:r>
              <a:rPr lang="ro-RO" dirty="0" smtClean="0"/>
              <a:t>cazul</a:t>
            </a:r>
          </a:p>
          <a:p>
            <a:pPr algn="just">
              <a:buNone/>
            </a:pPr>
            <a:r>
              <a:rPr lang="ro-RO" dirty="0" smtClean="0"/>
              <a:t> de faţă, nu cu o seară înainte,</a:t>
            </a:r>
          </a:p>
          <a:p>
            <a:pPr algn="just">
              <a:buNone/>
            </a:pPr>
            <a:r>
              <a:rPr lang="ro-RO" dirty="0" smtClean="0"/>
              <a:t> cum ne-am obişnuit, ci din timp,</a:t>
            </a:r>
          </a:p>
          <a:p>
            <a:pPr algn="just">
              <a:buNone/>
            </a:pPr>
            <a:r>
              <a:rPr lang="ro-RO" dirty="0" smtClean="0"/>
              <a:t> pentru a trece de milestone-urile</a:t>
            </a:r>
          </a:p>
          <a:p>
            <a:pPr algn="just">
              <a:buNone/>
            </a:pPr>
            <a:r>
              <a:rPr lang="ro-RO" dirty="0" smtClean="0"/>
              <a:t> setate la laborator ... 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562600" cy="1143000"/>
          </a:xfrm>
        </p:spPr>
        <p:txBody>
          <a:bodyPr/>
          <a:lstStyle/>
          <a:p>
            <a:r>
              <a:rPr lang="ro-RO" dirty="0" smtClean="0"/>
              <a:t>Să facem cunoştinţă: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172200" cy="5638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o-RO" b="1" dirty="0" smtClean="0"/>
              <a:t>Stadiul 1: </a:t>
            </a:r>
            <a:r>
              <a:rPr lang="ro-RO" dirty="0" smtClean="0"/>
              <a:t>Independent Girls</a:t>
            </a:r>
          </a:p>
          <a:p>
            <a:pPr>
              <a:buNone/>
            </a:pPr>
            <a:r>
              <a:rPr lang="ro-RO" sz="2800" b="1" dirty="0" smtClean="0"/>
              <a:t>     Buţacu Raluca 	Pătru Luiza</a:t>
            </a:r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endParaRPr lang="ro-RO" sz="2800" b="1" dirty="0" smtClean="0"/>
          </a:p>
          <a:p>
            <a:pPr>
              <a:buNone/>
            </a:pPr>
            <a:r>
              <a:rPr lang="ro-RO" sz="2800" b="1" dirty="0" smtClean="0"/>
              <a:t>  Popescu Andreea 	Zorilă Andreea</a:t>
            </a:r>
          </a:p>
        </p:txBody>
      </p:sp>
      <p:pic>
        <p:nvPicPr>
          <p:cNvPr id="4" name="Picture 3" descr="SAM_2063_Fotor_Realill24_Fotor_Coll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209800"/>
            <a:ext cx="35814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1143000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Stadiul </a:t>
            </a:r>
            <a:r>
              <a:rPr lang="ro-RO" dirty="0" smtClean="0"/>
              <a:t>2: </a:t>
            </a:r>
            <a:r>
              <a:rPr lang="ro-RO" dirty="0" smtClean="0"/>
              <a:t>Independent girls and the Gentleman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o-RO" dirty="0" smtClean="0"/>
              <a:t>Stadiul 1 + </a:t>
            </a:r>
            <a:r>
              <a:rPr lang="ro-RO" b="1" dirty="0" smtClean="0"/>
              <a:t>Cudlenco Nicolae</a:t>
            </a:r>
            <a:endParaRPr lang="en-US" b="1" dirty="0"/>
          </a:p>
        </p:txBody>
      </p:sp>
      <p:pic>
        <p:nvPicPr>
          <p:cNvPr id="4" name="Picture 3" descr="SAM_2063_Fotor_Realill24_Fotor_Collage+nic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285" y="2243666"/>
            <a:ext cx="5932715" cy="4614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538</Words>
  <Application>Microsoft Office PowerPoint</Application>
  <PresentationFormat>On-screen Show (4:3)</PresentationFormat>
  <Paragraphs>103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Caruselul literelor </vt:lpstr>
      <vt:lpstr>Hello…</vt:lpstr>
      <vt:lpstr>Is it me you’re looking for ?</vt:lpstr>
      <vt:lpstr>Slide 4</vt:lpstr>
      <vt:lpstr>Slide 5</vt:lpstr>
      <vt:lpstr>Să începem cu  începutul.  Încă din preistorie oamenii au simţit nevoia să se joace, să comunice... </vt:lpstr>
      <vt:lpstr>Slide 7</vt:lpstr>
      <vt:lpstr>Să facem cunoştinţă:</vt:lpstr>
      <vt:lpstr>Stadiul 2: Independent girls and the Gentleman</vt:lpstr>
      <vt:lpstr>A treia oară e cu NOROC (la propriu): Independent Girls and the GentlemEn  (stadiul 2 + Mocanu Cristian)</vt:lpstr>
      <vt:lpstr>Ce conţine proiectul?</vt:lpstr>
      <vt:lpstr>Ce conţine?</vt:lpstr>
      <vt:lpstr>Discuţii şi întâlniri pentru a coda, soldate cu reuşite, şi de ce nu, amintiri frumoase... </vt:lpstr>
      <vt:lpstr>What society thinks we do:</vt:lpstr>
      <vt:lpstr>What our parents think we do:</vt:lpstr>
      <vt:lpstr>What we would like to do:</vt:lpstr>
      <vt:lpstr>What we end up doing:</vt:lpstr>
      <vt:lpstr>(just kidding)...  This is what we actually do  </vt:lpstr>
      <vt:lpstr>Să începem! </vt:lpstr>
      <vt:lpstr>De la ce am pornit:</vt:lpstr>
      <vt:lpstr>La ce am ajuns:</vt:lpstr>
      <vt:lpstr>La ce am ajuns:</vt:lpstr>
      <vt:lpstr>Regulile sunt foarte simple.</vt:lpstr>
      <vt:lpstr>După ce utilizatorul apasă pe cubul din pagina de start,  va apărea şi timer-ul, care porneşte numărătoarea inversă. </vt:lpstr>
      <vt:lpstr>Slide 25</vt:lpstr>
      <vt:lpstr>Daca introducem mai multe cuvinte, însă nu toate sunt valide, se primeşte punctaj doar pentru cele valide</vt:lpstr>
      <vt:lpstr>Al doilea cuvânt introdus nu este valid, aşa că se va puncta doar primul, oferindu-se atâtea puncte câte litere sunt în cuvântul valid.</vt:lpstr>
      <vt:lpstr>Pentru reînceprea jocului, se va apăsa pe cubul din partea de sus a paginii, ca şi la începerea jocului, timer-ul resetându-se.</vt:lpstr>
      <vt:lpstr>Se continuă apoi cu validarea. Pentru exemplul anterior, cuvântul introdus nu era unul valid întrucât literele din componenţa acestuia nu se regăseau printre literele generate random conform cerinţei.</vt:lpstr>
      <vt:lpstr>La fel, daca introducem mai multe cuvinte...</vt:lpstr>
      <vt:lpstr>... aplicaţia le va valida doar pe cele corecte.</vt:lpstr>
      <vt:lpstr>....</vt:lpstr>
      <vt:lpstr>Houston, we’ve got a problem!</vt:lpstr>
      <vt:lpstr>Vă mulţumim pentru atenţie!  Întrebări?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CARUSELUL LITERELOR</dc:title>
  <dc:creator>Andreea</dc:creator>
  <cp:lastModifiedBy>Andreea</cp:lastModifiedBy>
  <cp:revision>108</cp:revision>
  <dcterms:created xsi:type="dcterms:W3CDTF">2015-11-15T13:46:39Z</dcterms:created>
  <dcterms:modified xsi:type="dcterms:W3CDTF">2015-11-17T08:47:18Z</dcterms:modified>
</cp:coreProperties>
</file>